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0"/>
  </p:normalViewPr>
  <p:slideViewPr>
    <p:cSldViewPr snapToGrid="0" snapToObjects="1">
      <p:cViewPr varScale="1">
        <p:scale>
          <a:sx n="105" d="100"/>
          <a:sy n="105" d="100"/>
        </p:scale>
        <p:origin x="2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07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25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05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2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71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30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85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5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70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6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38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4710F-9935-9445-B2E0-C8D045C7DD4B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903FA-2B88-AB40-B5FE-D8941F64EF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3C1899-DAE2-994B-92D7-16CB8FE42989}"/>
              </a:ext>
            </a:extLst>
          </p:cNvPr>
          <p:cNvSpPr/>
          <p:nvPr/>
        </p:nvSpPr>
        <p:spPr>
          <a:xfrm>
            <a:off x="0" y="4790"/>
            <a:ext cx="9144000" cy="73434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F60331-52A5-E94C-BFF0-33D1E7239A49}"/>
              </a:ext>
            </a:extLst>
          </p:cNvPr>
          <p:cNvSpPr txBox="1"/>
          <p:nvPr/>
        </p:nvSpPr>
        <p:spPr>
          <a:xfrm>
            <a:off x="64584" y="200289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P3-01</a:t>
            </a:r>
            <a:endParaRPr kumimoji="1" lang="ja-JP" altLang="en-U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73FD5C-5EC6-0C4E-A74A-CAEB4556008D}"/>
              </a:ext>
            </a:extLst>
          </p:cNvPr>
          <p:cNvSpPr txBox="1"/>
          <p:nvPr/>
        </p:nvSpPr>
        <p:spPr>
          <a:xfrm>
            <a:off x="860458" y="123344"/>
            <a:ext cx="81543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an immediate early gene induced by courtship song in the brain of the </a:t>
            </a:r>
            <a:r>
              <a:rPr kumimoji="1" lang="en" altLang="ja-JP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Ezo</a:t>
            </a:r>
            <a:r>
              <a:rPr kumimoji="1" lang="en" altLang="ja-JP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cricket</a:t>
            </a:r>
          </a:p>
          <a:p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Kyokuhoku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altLang="ja-JP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Kuma-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arashi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en-US" altLang="ja-JP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Kujyo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en-US" altLang="ja-JP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1Grad Sch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LifeSci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Ezo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Univ, 2Dept Biol, Fac Sci,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Ezo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20C937-5B47-864B-B893-1EDA61874827}"/>
              </a:ext>
            </a:extLst>
          </p:cNvPr>
          <p:cNvSpPr txBox="1"/>
          <p:nvPr/>
        </p:nvSpPr>
        <p:spPr>
          <a:xfrm>
            <a:off x="8674001" y="739131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kumimoji="1" lang="ja-JP" altLang="en-U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3C1899-DAE2-994B-92D7-16CB8FE42989}"/>
              </a:ext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F60331-52A5-E94C-BFF0-33D1E7239A49}"/>
              </a:ext>
            </a:extLst>
          </p:cNvPr>
          <p:cNvSpPr txBox="1"/>
          <p:nvPr/>
        </p:nvSpPr>
        <p:spPr>
          <a:xfrm>
            <a:off x="129168" y="277245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P3-01</a:t>
            </a:r>
            <a:endParaRPr kumimoji="1" lang="ja-JP" altLang="en-U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73FD5C-5EC6-0C4E-A74A-CAEB4556008D}"/>
              </a:ext>
            </a:extLst>
          </p:cNvPr>
          <p:cNvSpPr txBox="1"/>
          <p:nvPr/>
        </p:nvSpPr>
        <p:spPr>
          <a:xfrm>
            <a:off x="860458" y="200301"/>
            <a:ext cx="81543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an immediate early gene induced by courtship song in the brain of the </a:t>
            </a:r>
            <a:r>
              <a:rPr kumimoji="1" lang="en" altLang="ja-JP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Ezo</a:t>
            </a:r>
            <a:r>
              <a:rPr kumimoji="1" lang="en" altLang="ja-JP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cricket</a:t>
            </a:r>
          </a:p>
          <a:p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Kyokuhoku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altLang="ja-JP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Kuma-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arashi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en-US" altLang="ja-JP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Kujyo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en-US" altLang="ja-JP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1Grad Sch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LifeSci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Ezo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Univ, 2Dept Biol, Fac Sci,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Ezo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20C937-5B47-864B-B893-1EDA61874827}"/>
              </a:ext>
            </a:extLst>
          </p:cNvPr>
          <p:cNvSpPr txBox="1"/>
          <p:nvPr/>
        </p:nvSpPr>
        <p:spPr>
          <a:xfrm>
            <a:off x="8674001" y="739131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2/2</a:t>
            </a:r>
            <a:endParaRPr kumimoji="1" lang="ja-JP" altLang="en-US" sz="16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0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84</Words>
  <Application>Microsoft Macintosh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小川　宏人</dc:creator>
  <cp:lastModifiedBy>水波　誠</cp:lastModifiedBy>
  <cp:revision>3</cp:revision>
  <cp:lastPrinted>2021-11-15T00:14:41Z</cp:lastPrinted>
  <dcterms:created xsi:type="dcterms:W3CDTF">2021-11-14T23:46:20Z</dcterms:created>
  <dcterms:modified xsi:type="dcterms:W3CDTF">2021-11-15T06:24:39Z</dcterms:modified>
</cp:coreProperties>
</file>